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sldIdLst>
    <p:sldId id="257" r:id="rId5"/>
    <p:sldId id="262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19" autoAdjust="0"/>
  </p:normalViewPr>
  <p:slideViewPr>
    <p:cSldViewPr snapToGrid="0">
      <p:cViewPr varScale="1">
        <p:scale>
          <a:sx n="71" d="100"/>
          <a:sy n="71" d="100"/>
        </p:scale>
        <p:origin x="51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Lorem ipsum dolor sit amet, consectetuer adipiscing elit. 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Nunc viverra imperdiet enim. Fusce est. Vivamus a tellus.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Pellentesque habitant morbi tristique senectus et netus.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/>
    </dgm:pt>
    <dgm:pt modelId="{7C175B98-93F4-4D7C-BB95-1514AB879CD5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/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/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616949" y="310305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004512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5606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Lorem ipsum dolor sit amet, consectetuer adipiscing elit. </a:t>
          </a:r>
        </a:p>
      </dsp:txBody>
      <dsp:txXfrm>
        <a:off x="35606" y="2695306"/>
        <a:ext cx="2981250" cy="720000"/>
      </dsp:txXfrm>
    </dsp:sp>
    <dsp:sp modelId="{BCD8CDD9-0C56-4401-ADB1-8B48DAB2C96F}">
      <dsp:nvSpPr>
        <dsp:cNvPr id="0" name=""/>
        <dsp:cNvSpPr/>
      </dsp:nvSpPr>
      <dsp:spPr>
        <a:xfrm>
          <a:off x="4119918" y="310305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07481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538574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Nunc viverra imperdiet enim. Fusce est. Vivamus a tellus.</a:t>
          </a:r>
        </a:p>
      </dsp:txBody>
      <dsp:txXfrm>
        <a:off x="3538574" y="2695306"/>
        <a:ext cx="2981250" cy="720000"/>
      </dsp:txXfrm>
    </dsp:sp>
    <dsp:sp modelId="{FF93E135-77D6-48A0-8871-9BC93D705D06}">
      <dsp:nvSpPr>
        <dsp:cNvPr id="0" name=""/>
        <dsp:cNvSpPr/>
      </dsp:nvSpPr>
      <dsp:spPr>
        <a:xfrm>
          <a:off x="7622887" y="310305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010450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041543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Pellentesque habitant morbi tristique senectus et netus.</a:t>
          </a:r>
        </a:p>
      </dsp:txBody>
      <dsp:txXfrm>
        <a:off x="7041543" y="2695306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07/27/2020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07/27/2020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07/27/2020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07/27/2020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07/27/2020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07/27/2020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07/27/2020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07/27/2020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07/27/2020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07/27/2020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Title Lorem Ipsum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Sit Dolor Amet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8B9F14A-7E91-4BE2-A28E-21BCA74D11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639"/>
    </mc:Choice>
    <mc:Fallback>
      <p:transition spd="slow" advTm="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5E5D412B-CAF8-488D-A31E-A22429194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513" y="857250"/>
            <a:ext cx="78009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6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4"/>
    </mc:Choice>
    <mc:Fallback>
      <p:transition spd="slow" advTm="1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Title Lorem Ipsum 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019551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DC3A41F-7F9E-4490-8619-A2432D354B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30"/>
    </mc:Choice>
    <mc:Fallback>
      <p:transition spd="slow" advTm="2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67" x="3727450" y="6838950"/>
          <p14:tracePt t="10240" x="3576638" y="6745288"/>
          <p14:tracePt t="10249" x="3603625" y="6683375"/>
          <p14:tracePt t="10258" x="3625850" y="6651625"/>
          <p14:tracePt t="10265" x="3635375" y="6602413"/>
          <p14:tracePt t="10271" x="3652838" y="6557963"/>
          <p14:tracePt t="10277" x="3662363" y="6508750"/>
          <p14:tracePt t="10286" x="3679825" y="6445250"/>
          <p14:tracePt t="10294" x="3694113" y="6405563"/>
          <p14:tracePt t="10303" x="3702050" y="6378575"/>
          <p14:tracePt t="10309" x="3702050" y="6342063"/>
          <p14:tracePt t="10318" x="3716338" y="6319838"/>
          <p14:tracePt t="10325" x="3721100" y="6292850"/>
          <p14:tracePt t="10334" x="3729038" y="6265863"/>
          <p14:tracePt t="10340" x="3729038" y="6248400"/>
          <p14:tracePt t="10350" x="3733800" y="6221413"/>
          <p14:tracePt t="10357" x="3751263" y="6167438"/>
          <p14:tracePt t="10366" x="3770313" y="6118225"/>
          <p14:tracePt t="10373" x="3778250" y="6078538"/>
          <p14:tracePt t="10382" x="3805238" y="6024563"/>
          <p14:tracePt t="10389" x="3827463" y="5983288"/>
          <p14:tracePt t="10398" x="3854450" y="5916613"/>
          <p14:tracePt t="10405" x="3881438" y="5867400"/>
          <p14:tracePt t="10413" x="3930650" y="5778500"/>
          <p14:tracePt t="10421" x="3971925" y="5702300"/>
          <p14:tracePt t="10429" x="4016375" y="5626100"/>
          <p14:tracePt t="10438" x="4048125" y="5557838"/>
          <p14:tracePt t="10446" x="4075113" y="5495925"/>
          <p14:tracePt t="10454" x="4092575" y="5432425"/>
          <p14:tracePt t="10460" x="4119563" y="5370513"/>
          <p14:tracePt t="10470" x="4124325" y="5343525"/>
          <p14:tracePt t="10480" x="4132263" y="5289550"/>
          <p14:tracePt t="10488" x="4141788" y="5270500"/>
          <p14:tracePt t="10497" x="4141788" y="5257800"/>
          <p14:tracePt t="10506" x="4141788" y="5240338"/>
          <p14:tracePt t="10512" x="4146550" y="5226050"/>
          <p14:tracePt t="10522" x="4146550" y="5221288"/>
          <p14:tracePt t="10543" x="4146550" y="5203825"/>
          <p14:tracePt t="10555" x="4151313" y="5194300"/>
          <p14:tracePt t="10560" x="4151313" y="5191125"/>
          <p14:tracePt t="10566" x="4159250" y="5176838"/>
          <p14:tracePt t="10575" x="4159250" y="5149850"/>
          <p14:tracePt t="10583" x="4173538" y="5132388"/>
          <p14:tracePt t="10590" x="4178300" y="5105400"/>
          <p14:tracePt t="10599" x="4186238" y="5083175"/>
          <p14:tracePt t="10606" x="4191000" y="5068888"/>
          <p14:tracePt t="10614" x="4195763" y="5060950"/>
          <p14:tracePt t="10621" x="4195763" y="5038725"/>
          <p14:tracePt t="10629" x="4203700" y="5033963"/>
          <p14:tracePt t="10646" x="4203700" y="5029200"/>
          <p14:tracePt t="10653" x="4203700" y="5024438"/>
          <p14:tracePt t="10663" x="4208463" y="5011738"/>
          <p14:tracePt t="10670" x="4213225" y="5002213"/>
          <p14:tracePt t="10677" x="4213225" y="4989513"/>
          <p14:tracePt t="10686" x="4213225" y="4970463"/>
          <p14:tracePt t="10693" x="4222750" y="4953000"/>
          <p14:tracePt t="10702" x="4227513" y="4930775"/>
          <p14:tracePt t="10712" x="4235450" y="4903788"/>
          <p14:tracePt t="10720" x="4235450" y="4876800"/>
          <p14:tracePt t="10726" x="4240213" y="4849813"/>
          <p14:tracePt t="10736" x="4262438" y="4827588"/>
          <p14:tracePt t="10742" x="4276725" y="4787900"/>
          <p14:tracePt t="10752" x="4276725" y="4737100"/>
          <p14:tracePt t="10760" x="4298950" y="4665663"/>
          <p14:tracePt t="10770" x="4316413" y="4603750"/>
          <p14:tracePt t="10776" x="4325938" y="4540250"/>
          <p14:tracePt t="10782" x="4330700" y="4513263"/>
          <p14:tracePt t="10792" x="4338638" y="4464050"/>
          <p14:tracePt t="10799" x="4338638" y="4437063"/>
          <p14:tracePt t="10808" x="4338638" y="4410075"/>
          <p14:tracePt t="10816" x="4338638" y="4387850"/>
          <p14:tracePt t="10823" x="4338638" y="4383088"/>
          <p14:tracePt t="10831" x="4338638" y="4360863"/>
          <p14:tracePt t="10838" x="4338638" y="4356100"/>
          <p14:tracePt t="10846" x="4338638" y="4343400"/>
          <p14:tracePt t="10854" x="4338638" y="4325938"/>
          <p14:tracePt t="10861" x="4338638" y="4306888"/>
          <p14:tracePt t="10870" x="4343400" y="4284663"/>
          <p14:tracePt t="10878" x="4352925" y="4267200"/>
          <p14:tracePt t="10886" x="4352925" y="4230688"/>
          <p14:tracePt t="10897" x="4352925" y="4203700"/>
          <p14:tracePt t="10902" x="4352925" y="4178300"/>
          <p14:tracePt t="10909" x="4352925" y="4151313"/>
          <p14:tracePt t="10918" x="4360863" y="4105275"/>
          <p14:tracePt t="10925" x="4360863" y="4070350"/>
          <p14:tracePt t="10934" x="4360863" y="4043363"/>
          <p14:tracePt t="10942" x="4360863" y="3984625"/>
          <p14:tracePt t="10950" x="4360863" y="3949700"/>
          <p14:tracePt t="10957" x="4360863" y="3922713"/>
          <p14:tracePt t="10967" x="4360863" y="3886200"/>
          <p14:tracePt t="10974" x="4360863" y="3859213"/>
          <p14:tracePt t="10983" x="4360863" y="3832225"/>
          <p14:tracePt t="10990" x="4360863" y="3822700"/>
          <p14:tracePt t="10999" x="4360863" y="3787775"/>
          <p14:tracePt t="11006" x="4360863" y="3760788"/>
          <p14:tracePt t="11013" x="4360863" y="3738563"/>
          <p14:tracePt t="11022" x="4360863" y="3721100"/>
          <p14:tracePt t="11031" x="4360863" y="3684588"/>
          <p14:tracePt t="11039" x="4360863" y="3657600"/>
          <p14:tracePt t="11048" x="4360863" y="3640138"/>
          <p14:tracePt t="11055" x="4360863" y="3586163"/>
          <p14:tracePt t="11062" x="4365625" y="3544888"/>
          <p14:tracePt t="11071" x="4383088" y="3482975"/>
          <p14:tracePt t="11079" x="4410075" y="3429000"/>
          <p14:tracePt t="11087" x="4429125" y="3352800"/>
          <p14:tracePt t="11094" x="4446588" y="3313113"/>
          <p14:tracePt t="11102" x="4464050" y="3271838"/>
          <p14:tracePt t="11110" x="4478338" y="3222625"/>
          <p14:tracePt t="11118" x="4478338" y="3209925"/>
          <p14:tracePt t="11125" x="4495800" y="3182938"/>
          <p14:tracePt t="11134" x="4500563" y="3160713"/>
          <p14:tracePt t="11141" x="4505325" y="3155950"/>
          <p14:tracePt t="11150" x="4505325" y="3151188"/>
          <p14:tracePt t="11157" x="4518025" y="3141663"/>
          <p14:tracePt t="11167" x="4522788" y="3119438"/>
          <p14:tracePt t="11173" x="4535488" y="3101975"/>
          <p14:tracePt t="11182" x="4554538" y="3060700"/>
          <p14:tracePt t="11189" x="4576763" y="3030538"/>
          <p14:tracePt t="11198" x="4603750" y="2981325"/>
          <p14:tracePt t="11205" x="4635500" y="2935288"/>
          <p14:tracePt t="11213" x="4692650" y="2868613"/>
          <p14:tracePt t="11221" x="4741863" y="2801938"/>
          <p14:tracePt t="11229" x="4810125" y="2747963"/>
          <p14:tracePt t="11237" x="4876800" y="2657475"/>
          <p14:tracePt t="11247" x="4921250" y="2622550"/>
          <p14:tracePt t="11254" x="4975225" y="2578100"/>
          <p14:tracePt t="11262" x="5006975" y="2546350"/>
          <p14:tracePt t="11270" x="5051425" y="2501900"/>
          <p14:tracePt t="11277" x="5105400" y="2474913"/>
          <p14:tracePt t="11286" x="5137150" y="2443163"/>
          <p14:tracePt t="11293" x="5176838" y="2425700"/>
          <p14:tracePt t="11304" x="5208588" y="2393950"/>
          <p14:tracePt t="11309" x="5253038" y="2357438"/>
          <p14:tracePt t="11318" x="5270500" y="2344738"/>
          <p14:tracePt t="11325" x="5311775" y="2322513"/>
          <p14:tracePt t="11334" x="5324475" y="2317750"/>
          <p14:tracePt t="11341" x="5373688" y="2290763"/>
          <p14:tracePt t="11350" x="5414963" y="2268538"/>
          <p14:tracePt t="11357" x="5468938" y="2219325"/>
          <p14:tracePt t="11366" x="5491163" y="2205038"/>
          <p14:tracePt t="11373" x="5526088" y="2182813"/>
          <p14:tracePt t="11382" x="5549900" y="2170113"/>
          <p14:tracePt t="11389" x="5567363" y="2155825"/>
          <p14:tracePt t="11398" x="5607050" y="2143125"/>
          <p14:tracePt t="11405" x="5634038" y="2128838"/>
          <p14:tracePt t="11418" x="5643563" y="2116138"/>
          <p14:tracePt t="11424" x="5661025" y="2106613"/>
          <p14:tracePt t="11433" x="5665788" y="2101850"/>
          <p14:tracePt t="11440" x="5670550" y="2101850"/>
          <p14:tracePt t="11451" x="5675313" y="2101850"/>
          <p14:tracePt t="11456" x="5688013" y="2093913"/>
          <p14:tracePt t="11473" x="5702300" y="2084388"/>
          <p14:tracePt t="11481" x="5705475" y="2084388"/>
          <p14:tracePt t="11488" x="5715000" y="2074863"/>
          <p14:tracePt t="11496" x="5727700" y="2066925"/>
          <p14:tracePt t="11504" x="5741988" y="2066925"/>
          <p14:tracePt t="11511" x="5746750" y="2062163"/>
          <p14:tracePt t="11520" x="5764213" y="2057400"/>
          <p14:tracePt t="11527" x="5773738" y="2052638"/>
          <p14:tracePt t="11543" x="5781675" y="2052638"/>
          <p14:tracePt t="11550" x="5791200" y="2052638"/>
          <p14:tracePt t="11558" x="5795963" y="2044700"/>
          <p14:tracePt t="11679" x="5813425" y="2044700"/>
          <p14:tracePt t="11686" x="5818188" y="2044700"/>
          <p14:tracePt t="11695" x="5830888" y="2044700"/>
          <p14:tracePt t="11704" x="5835650" y="2044700"/>
          <p14:tracePt t="11711" x="5845175" y="2044700"/>
          <p14:tracePt t="11720" x="5849938" y="2044700"/>
          <p14:tracePt t="11726" x="5862638" y="2044700"/>
          <p14:tracePt t="11737" x="5867400" y="2044700"/>
          <p14:tracePt t="11743" x="5876925" y="2044700"/>
          <p14:tracePt t="11752" x="5880100" y="2044700"/>
          <p14:tracePt t="11759" x="5894388" y="2044700"/>
          <p14:tracePt t="11766" x="5899150" y="2044700"/>
          <p14:tracePt t="11775" x="5907088" y="2044700"/>
          <p14:tracePt t="11782" x="5911850" y="2044700"/>
          <p14:tracePt t="11790" x="5926138" y="2044700"/>
          <p14:tracePt t="11798" x="5943600" y="2044700"/>
          <p14:tracePt t="11805" x="5948363" y="2044700"/>
          <p14:tracePt t="11814" x="5965825" y="2047875"/>
          <p14:tracePt t="11822" x="5970588" y="2047875"/>
          <p14:tracePt t="11830" x="5997575" y="2057400"/>
          <p14:tracePt t="11838" x="6015038" y="2057400"/>
          <p14:tracePt t="11847" x="6042025" y="2066925"/>
          <p14:tracePt t="11854" x="6073775" y="2079625"/>
          <p14:tracePt t="11861" x="6091238" y="2089150"/>
          <p14:tracePt t="11870" x="6113463" y="2101850"/>
          <p14:tracePt t="11877" x="6172200" y="2133600"/>
          <p14:tracePt t="11886" x="6221413" y="2160588"/>
          <p14:tracePt t="11893" x="6297613" y="2187575"/>
          <p14:tracePt t="11902" x="6364288" y="2227263"/>
          <p14:tracePt t="11909" x="6464300" y="2286000"/>
          <p14:tracePt t="11919" x="6553200" y="2325688"/>
          <p14:tracePt t="11925" x="6651625" y="2374900"/>
          <p14:tracePt t="11935" x="6727825" y="2411413"/>
          <p14:tracePt t="11941" x="6804025" y="2460625"/>
          <p14:tracePt t="11950" x="6870700" y="2497138"/>
          <p14:tracePt t="11957" x="6956425" y="2527300"/>
          <p14:tracePt t="11966" x="7019925" y="2554288"/>
          <p14:tracePt t="11973" x="7059613" y="2581275"/>
          <p14:tracePt t="11982" x="7104063" y="2613025"/>
          <p14:tracePt t="11989" x="7131050" y="2622550"/>
          <p14:tracePt t="11998" x="7153275" y="2635250"/>
          <p14:tracePt t="12006" x="7167563" y="2640013"/>
          <p14:tracePt t="12014" x="7175500" y="2644775"/>
          <p14:tracePt t="12021" x="7180263" y="2654300"/>
          <p14:tracePt t="12030" x="7189788" y="2654300"/>
          <p14:tracePt t="12038" x="7202488" y="2662238"/>
          <p14:tracePt t="12048" x="7212013" y="2667000"/>
          <p14:tracePt t="12054" x="7229475" y="2679700"/>
          <p14:tracePt t="12062" x="7234238" y="2684463"/>
          <p14:tracePt t="12070" x="7251700" y="2698750"/>
          <p14:tracePt t="12077" x="7278688" y="2720975"/>
          <p14:tracePt t="12086" x="7310438" y="2743200"/>
          <p14:tracePt t="12093" x="7364413" y="2770188"/>
          <p14:tracePt t="12102" x="7396163" y="2792413"/>
          <p14:tracePt t="12110" x="7450138" y="2836863"/>
          <p14:tracePt t="12119" x="7480300" y="2868613"/>
          <p14:tracePt t="12126" x="7504113" y="2890838"/>
          <p14:tracePt t="12135" x="7543800" y="2917825"/>
          <p14:tracePt t="12141" x="7566025" y="2935288"/>
          <p14:tracePt t="12151" x="7588250" y="2959100"/>
          <p14:tracePt t="12157" x="7610475" y="2989263"/>
          <p14:tracePt t="12167" x="7624763" y="3003550"/>
          <p14:tracePt t="12173" x="7637463" y="3016250"/>
          <p14:tracePt t="12183" x="7646988" y="3025775"/>
          <p14:tracePt t="12189" x="7659688" y="3048000"/>
          <p14:tracePt t="12198" x="7659688" y="3052763"/>
          <p14:tracePt t="12205" x="7659688" y="3065463"/>
          <p14:tracePt t="12214" x="7669213" y="3092450"/>
          <p14:tracePt t="12221" x="7683500" y="3111500"/>
          <p14:tracePt t="12230" x="7686675" y="3136900"/>
          <p14:tracePt t="12238" x="7705725" y="3168650"/>
          <p14:tracePt t="12248" x="7708900" y="3187700"/>
          <p14:tracePt t="12254" x="7727950" y="3227388"/>
          <p14:tracePt t="12262" x="7727950" y="3254375"/>
          <p14:tracePt t="12271" x="7732713" y="3281363"/>
          <p14:tracePt t="12277" x="7745413" y="3298825"/>
          <p14:tracePt t="12287" x="7745413" y="3343275"/>
          <p14:tracePt t="12293" x="7754938" y="3375025"/>
          <p14:tracePt t="12303" x="7767638" y="3392488"/>
          <p14:tracePt t="12310" x="7767638" y="3419475"/>
          <p14:tracePt t="12319" x="7767638" y="3446463"/>
          <p14:tracePt t="12326" x="7772400" y="3465513"/>
          <p14:tracePt t="12334" x="7772400" y="3478213"/>
          <p14:tracePt t="12342" x="7772400" y="3495675"/>
          <p14:tracePt t="12351" x="7772400" y="3500438"/>
          <p14:tracePt t="12357" x="7772400" y="3517900"/>
          <p14:tracePt t="12366" x="7772400" y="3532188"/>
          <p14:tracePt t="12374" x="7772400" y="3559175"/>
          <p14:tracePt t="12383" x="7772400" y="3586163"/>
          <p14:tracePt t="12389" x="7772400" y="3613150"/>
          <p14:tracePt t="12398" x="7754938" y="3644900"/>
          <p14:tracePt t="12406" x="7735888" y="3694113"/>
          <p14:tracePt t="12414" x="7713663" y="3724275"/>
          <p14:tracePt t="12422" x="7678738" y="3778250"/>
          <p14:tracePt t="12430" x="7651750" y="3841750"/>
          <p14:tracePt t="12442" x="7624763" y="3886200"/>
          <p14:tracePt t="12449" x="7588250" y="3949700"/>
          <p14:tracePt t="12455" x="7534275" y="4006850"/>
          <p14:tracePt t="12462" x="7499350" y="4048125"/>
          <p14:tracePt t="12471" x="7462838" y="4102100"/>
          <p14:tracePt t="12478" x="7427913" y="4154488"/>
          <p14:tracePt t="12486" x="7391400" y="4208463"/>
          <p14:tracePt t="12493" x="7346950" y="4254500"/>
          <p14:tracePt t="12502" x="7288213" y="4321175"/>
          <p14:tracePt t="12509" x="7226300" y="4379913"/>
          <p14:tracePt t="12519" x="7167563" y="4456113"/>
          <p14:tracePt t="12526" x="7123113" y="4500563"/>
          <p14:tracePt t="12534" x="7042150" y="4581525"/>
          <p14:tracePt t="12542" x="6983413" y="4643438"/>
          <p14:tracePt t="12551" x="6907213" y="4724400"/>
          <p14:tracePt t="12557" x="6835775" y="4805363"/>
          <p14:tracePt t="12566" x="6745288" y="4894263"/>
          <p14:tracePt t="12574" x="6619875" y="5006975"/>
          <p14:tracePt t="12582" x="6530975" y="5078413"/>
          <p14:tracePt t="12589" x="6454775" y="5168900"/>
          <p14:tracePt t="12598" x="6388100" y="5221288"/>
          <p14:tracePt t="12605" x="6307138" y="5294313"/>
          <p14:tracePt t="12615" x="6230938" y="5360988"/>
          <p14:tracePt t="12621" x="6162675" y="5410200"/>
          <p14:tracePt t="12630" x="6096000" y="5476875"/>
          <p14:tracePt t="12638" x="6051550" y="5508625"/>
          <p14:tracePt t="12647" x="5997575" y="5545138"/>
          <p14:tracePt t="12654" x="5943600" y="5580063"/>
          <p14:tracePt t="12662" x="5911850" y="5616575"/>
          <p14:tracePt t="12671" x="5872163" y="5629275"/>
          <p14:tracePt t="12677" x="5840413" y="5651500"/>
          <p14:tracePt t="12686" x="5800725" y="5670550"/>
          <p14:tracePt t="12693" x="5746750" y="5705475"/>
          <p14:tracePt t="12702" x="5732463" y="5710238"/>
          <p14:tracePt t="12709" x="5683250" y="5746750"/>
          <p14:tracePt t="12718" x="5656263" y="5759450"/>
          <p14:tracePt t="12725" x="5626100" y="5773738"/>
          <p14:tracePt t="12735" x="5599113" y="5786438"/>
          <p14:tracePt t="12742" x="5545138" y="5813425"/>
          <p14:tracePt t="12750" x="5476875" y="5854700"/>
          <p14:tracePt t="12757" x="5422900" y="5889625"/>
          <p14:tracePt t="12767" x="5373688" y="5907088"/>
          <p14:tracePt t="12773" x="5321300" y="5930900"/>
          <p14:tracePt t="12782" x="5257800" y="5961063"/>
          <p14:tracePt t="12789" x="5181600" y="5997575"/>
          <p14:tracePt t="12798" x="5100638" y="6046788"/>
          <p14:tracePt t="12806" x="5038725" y="6083300"/>
          <p14:tracePt t="12815" x="4984750" y="6118225"/>
          <p14:tracePt t="12822" x="4916488" y="6154738"/>
          <p14:tracePt t="12830" x="4867275" y="6181725"/>
          <p14:tracePt t="12838" x="4822825" y="6226175"/>
          <p14:tracePt t="12847" x="4791075" y="6248400"/>
          <p14:tracePt t="12854" x="4751388" y="6275388"/>
          <p14:tracePt t="12864" x="4737100" y="6288088"/>
          <p14:tracePt t="12871" x="4733925" y="6292850"/>
          <p14:tracePt t="12877" x="4714875" y="6307138"/>
          <p14:tracePt t="12887" x="4706938" y="6311900"/>
          <p14:tracePt t="12893" x="4702175" y="6311900"/>
          <p14:tracePt t="12902" x="4697413" y="6319838"/>
          <p14:tracePt t="12920" x="4684713" y="6334125"/>
          <p14:tracePt t="12934" x="4679950" y="6337300"/>
          <p14:tracePt t="12941" x="4675188" y="6351588"/>
          <p14:tracePt t="12950" x="4670425" y="6356350"/>
          <p14:tracePt t="12957" x="4643438" y="6373813"/>
          <p14:tracePt t="12966" x="4638675" y="6388100"/>
          <p14:tracePt t="12973" x="4621213" y="6413500"/>
          <p14:tracePt t="12982" x="4598988" y="6459538"/>
          <p14:tracePt t="12989" x="4576763" y="6477000"/>
          <p14:tracePt t="12997" x="4554538" y="6521450"/>
          <p14:tracePt t="13006" x="4545013" y="6530975"/>
          <p14:tracePt t="13015" x="4522788" y="6580188"/>
          <p14:tracePt t="13022" x="4500563" y="6611938"/>
          <p14:tracePt t="13030" x="4491038" y="6629400"/>
          <p14:tracePt t="13038" x="4478338" y="6661150"/>
          <p14:tracePt t="13047" x="4468813" y="6688138"/>
          <p14:tracePt t="13055" x="4456113" y="6705600"/>
          <p14:tracePt t="13061" x="4456113" y="6718300"/>
          <p14:tracePt t="13070" x="4451350" y="6737350"/>
          <p14:tracePt t="13077" x="4446588" y="6750050"/>
          <p14:tracePt t="13087" x="4446588" y="6764338"/>
          <p14:tracePt t="13093" x="4437063" y="6769100"/>
          <p14:tracePt t="13102" x="4437063" y="6777038"/>
          <p14:tracePt t="13109" x="4437063" y="6791325"/>
          <p14:tracePt t="13118" x="4437063" y="6799263"/>
          <p14:tracePt t="13125" x="4437063" y="6804025"/>
          <p14:tracePt t="13134" x="4432300" y="6821488"/>
          <p14:tracePt t="13141" x="4432300" y="6835775"/>
          <p14:tracePt t="13151" x="4432300" y="6840538"/>
          <p14:tracePt t="13157" x="4432300" y="6848475"/>
          <p14:tracePt t="16157" x="9328150" y="6835775"/>
          <p14:tracePt t="16166" x="9475788" y="6835775"/>
          <p14:tracePt t="16173" x="9650413" y="6835775"/>
          <p14:tracePt t="16183" x="9766300" y="6835775"/>
          <p14:tracePt t="16190" x="9888538" y="6835775"/>
          <p14:tracePt t="18969" x="10326688" y="4899025"/>
          <p14:tracePt t="18976" x="10071100" y="4791075"/>
          <p14:tracePt t="18983" x="9847263" y="4706938"/>
          <p14:tracePt t="18992" x="9650413" y="4643438"/>
          <p14:tracePt t="19002" x="9471025" y="4581525"/>
          <p14:tracePt t="19009" x="9313863" y="4505325"/>
          <p14:tracePt t="19016" x="9202738" y="4464050"/>
          <p14:tracePt t="19024" x="9112250" y="4406900"/>
          <p14:tracePt t="19032" x="9050338" y="4379913"/>
          <p14:tracePt t="19040" x="8996363" y="4360863"/>
          <p14:tracePt t="19047" x="8955088" y="4343400"/>
          <p14:tracePt t="19055" x="8947150" y="4338638"/>
          <p14:tracePt t="19062" x="8942388" y="4333875"/>
          <p14:tracePt t="19158" x="8942388" y="4321175"/>
          <p14:tracePt t="19167" x="8942388" y="4257675"/>
          <p14:tracePt t="19174" x="9009063" y="4200525"/>
          <p14:tracePt t="19183" x="9031288" y="4178300"/>
          <p14:tracePt t="19190" x="9090025" y="4114800"/>
          <p14:tracePt t="19198" x="9144000" y="4056063"/>
          <p14:tracePt t="19206" x="9197975" y="4002088"/>
          <p14:tracePt t="19215" x="9256713" y="3944938"/>
          <p14:tracePt t="19223" x="9332913" y="3876675"/>
          <p14:tracePt t="19232" x="9377363" y="3832225"/>
          <p14:tracePt t="19239" x="9421813" y="3778250"/>
          <p14:tracePt t="19246" x="9471025" y="3724275"/>
          <p14:tracePt t="19255" x="9512300" y="3679825"/>
          <p14:tracePt t="19262" x="9561513" y="3625850"/>
          <p14:tracePt t="19271" x="9591675" y="3590925"/>
          <p14:tracePt t="19278" x="9667875" y="3563938"/>
          <p14:tracePt t="19287" x="9758363" y="3495675"/>
          <p14:tracePt t="19294" x="9856788" y="3455988"/>
          <p14:tracePt t="19303" x="9999663" y="3397250"/>
          <p14:tracePt t="19310" x="10193338" y="3348038"/>
          <p14:tracePt t="19319" x="10399713" y="3267075"/>
          <p14:tracePt t="19326" x="10542588" y="3232150"/>
          <p14:tracePt t="19335" x="10707688" y="3195638"/>
          <p14:tracePt t="19342" x="10901363" y="3146425"/>
          <p14:tracePt t="19351" x="11061700" y="3124200"/>
          <p14:tracePt t="19358" x="11250613" y="3084513"/>
          <p14:tracePt t="19367" x="11349038" y="3057525"/>
          <p14:tracePt t="19375" x="11442700" y="3043238"/>
          <p14:tracePt t="19383" x="11542713" y="3025775"/>
          <p14:tracePt t="19391" x="11569700" y="3021013"/>
          <p14:tracePt t="19400" x="11591925" y="3021013"/>
          <p14:tracePt t="19408" x="11609388" y="3011488"/>
          <p14:tracePt t="19479" x="11622088" y="3008313"/>
          <p14:tracePt t="19486" x="11658600" y="3008313"/>
          <p14:tracePt t="19495" x="11685588" y="2998788"/>
          <p14:tracePt t="19505" x="11734800" y="2998788"/>
          <p14:tracePt t="19511" x="11784013" y="2998788"/>
          <p14:tracePt t="19519" x="11828463" y="2998788"/>
          <p14:tracePt t="19526" x="11869738" y="2998788"/>
          <p14:tracePt t="19535" x="11918950" y="2998788"/>
          <p14:tracePt t="19543" x="11941175" y="2998788"/>
          <p14:tracePt t="19551" x="11968163" y="2998788"/>
          <p14:tracePt t="19558" x="11995150" y="2998788"/>
          <p14:tracePt t="19567" x="12017375" y="2998788"/>
          <p14:tracePt t="19576" x="12034838" y="2998788"/>
          <p14:tracePt t="19586" x="12049125" y="2998788"/>
          <p14:tracePt t="19592" x="12057063" y="2998788"/>
          <p14:tracePt t="19602" x="12071350" y="2998788"/>
          <p14:tracePt t="19609" x="12079288" y="2998788"/>
          <p14:tracePt t="19619" x="12093575" y="2998788"/>
          <p14:tracePt t="19625" x="12103100" y="2998788"/>
          <p14:tracePt t="19636" x="12125325" y="2998788"/>
          <p14:tracePt t="19641" x="12133263" y="2998788"/>
          <p14:tracePt t="19653" x="12147550" y="2998788"/>
          <p14:tracePt t="19661" x="12165013" y="2998788"/>
          <p14:tracePt t="19664" x="12182475" y="2998788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228C0C-F774-4270-99CB-314B07EBFBE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745B92C-4D89-4324-B52D-E1F5F627B7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487CEA-7875-4327-875F-CA3B32E800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{125363B7-3639-4059-AA77-9265A1C4D105}tf78438558_wac</Template>
  <TotalTime>0</TotalTime>
  <Words>39</Words>
  <Application>Microsoft Office PowerPoint</Application>
  <PresentationFormat>Widescreen</PresentationFormat>
  <Paragraphs>6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Century Gothic</vt:lpstr>
      <vt:lpstr>Garamond</vt:lpstr>
      <vt:lpstr>SavonVTI</vt:lpstr>
      <vt:lpstr>Title Lorem Ipsum</vt:lpstr>
      <vt:lpstr>PowerPoint Presentation</vt:lpstr>
      <vt:lpstr>Title Lorem Ipsum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2020-07-27T13:43:23Z</dcterms:created>
  <dcterms:modified xsi:type="dcterms:W3CDTF">2020-07-27T14:04:17Z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